
<file path=[Content_Types].xml><?xml version="1.0" encoding="utf-8"?>
<Types xmlns="http://schemas.openxmlformats.org/package/2006/content-types">
  <Default Extension="gif" ContentType="image/gif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5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4" r:id="rId1"/>
  </p:sldMasterIdLst>
  <p:notesMasterIdLst>
    <p:notesMasterId r:id="rId15"/>
  </p:notesMasterIdLst>
  <p:sldIdLst>
    <p:sldId id="259" r:id="rId2"/>
    <p:sldId id="281" r:id="rId3"/>
    <p:sldId id="286" r:id="rId4"/>
    <p:sldId id="274" r:id="rId5"/>
    <p:sldId id="288" r:id="rId6"/>
    <p:sldId id="287" r:id="rId7"/>
    <p:sldId id="291" r:id="rId8"/>
    <p:sldId id="293" r:id="rId9"/>
    <p:sldId id="295" r:id="rId10"/>
    <p:sldId id="296" r:id="rId11"/>
    <p:sldId id="290" r:id="rId12"/>
    <p:sldId id="278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9"/>
    <p:restoredTop sz="94613"/>
  </p:normalViewPr>
  <p:slideViewPr>
    <p:cSldViewPr snapToGrid="0" snapToObjects="1">
      <p:cViewPr varScale="1">
        <p:scale>
          <a:sx n="80" d="100"/>
          <a:sy n="80" d="100"/>
        </p:scale>
        <p:origin x="13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219CF-C82C-D140-AFDA-2B230CE4D65C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C0FFA-9DAC-5346-9A3A-A5D0C7D2D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70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C0FFA-9DAC-5346-9A3A-A5D0C7D2D7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82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C0FFA-9DAC-5346-9A3A-A5D0C7D2D7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37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C0FFA-9DAC-5346-9A3A-A5D0C7D2D7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67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2A4DBC1-C014-B14B-A104-07C2603292F9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© EV3Lessons 2016 (Last Update: 12/07/2016)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9566" y="457285"/>
            <a:ext cx="4318946" cy="1468442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420130" y="468518"/>
            <a:ext cx="3979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Bonus </a:t>
            </a:r>
          </a:p>
          <a:p>
            <a:pPr algn="ctr"/>
            <a:r>
              <a:rPr lang="en-US" sz="3200" dirty="0"/>
              <a:t>EV3</a:t>
            </a:r>
            <a:r>
              <a:rPr lang="en-US" sz="3200" baseline="0" dirty="0"/>
              <a:t> Programming Lessons</a:t>
            </a:r>
            <a:endParaRPr lang="en-US" sz="3200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167623" y="2685828"/>
            <a:ext cx="7200900" cy="1485900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L-Shape 23"/>
          <p:cNvSpPr/>
          <p:nvPr userDrawn="1"/>
        </p:nvSpPr>
        <p:spPr>
          <a:xfrm rot="5400000">
            <a:off x="402" y="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-Shape 24"/>
          <p:cNvSpPr/>
          <p:nvPr userDrawn="1"/>
        </p:nvSpPr>
        <p:spPr>
          <a:xfrm rot="16200000">
            <a:off x="7205917" y="4919916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-Shape 25"/>
          <p:cNvSpPr/>
          <p:nvPr userDrawn="1"/>
        </p:nvSpPr>
        <p:spPr>
          <a:xfrm rot="10800000">
            <a:off x="7205472" y="-444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-Shape 26"/>
          <p:cNvSpPr/>
          <p:nvPr userDrawn="1"/>
        </p:nvSpPr>
        <p:spPr>
          <a:xfrm>
            <a:off x="-43" y="492036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87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D8638-BE12-E245-A173-D2C903A614FF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12/07/2016)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77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FBC2B-F0DD-4046-8AE6-ADD9A8A1B0BB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12/07/2016)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9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632" y="290384"/>
            <a:ext cx="8452022" cy="8340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8452022" cy="48809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B9F62-F950-4A46-94C4-DBC710CF4B8C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12/07/2016)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57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46E4368-F6F0-DC46-8835-073B065CC816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© EV3Lessons 2016 (Last Update: 12/07/2016)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6731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E60AF-45E9-D748-9C68-EBD0F7C0D74A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12/07/2016)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24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BB827-BCF0-7E48-8314-581F3C983F92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12/07/2016)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73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08EB2-DE13-8643-9C59-A150F59DAA7E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12/07/2016)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49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56A4-2857-9847-BAF1-621CBB739CB6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12/07/2016)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2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FC18C3C-7EE0-2C43-8C7D-FACA56821659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© EV3Lessons 2016 (Last Update: 12/07/2016)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31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E6269C-2F75-234A-859C-B1FAF2F7F6AE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© EV3Lessons 2016 (Last Update: 12/07/2016)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469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70D2B7B2-EF0F-DC4B-9FA6-667FB1ACA355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© EV3Lessons 2016 (Last Update: 12/07/2016)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L-Shape 9"/>
          <p:cNvSpPr/>
          <p:nvPr userDrawn="1"/>
        </p:nvSpPr>
        <p:spPr>
          <a:xfrm rot="5400000">
            <a:off x="402" y="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/>
          <p:cNvSpPr/>
          <p:nvPr userDrawn="1"/>
        </p:nvSpPr>
        <p:spPr>
          <a:xfrm rot="16200000">
            <a:off x="7205917" y="4919916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/>
          <p:cNvSpPr/>
          <p:nvPr userDrawn="1"/>
        </p:nvSpPr>
        <p:spPr>
          <a:xfrm rot="10800000">
            <a:off x="7205472" y="-444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-Shape 15"/>
          <p:cNvSpPr/>
          <p:nvPr userDrawn="1"/>
        </p:nvSpPr>
        <p:spPr>
          <a:xfrm>
            <a:off x="-43" y="492036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5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368">
          <p15:clr>
            <a:srgbClr val="F26B43"/>
          </p15:clr>
        </p15:guide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hyperlink" Target="https://www.facebook.com/photo.php?fbid=291570677851429&amp;set=a.121673388174493.1073741830.100009954968056&amp;type=3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3lessons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://creativecommons.org/licenses/by-nc-sa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ndsensors.com/products/182-ev3lights-rgb-led-strip-controller-for-ev3-or-nxt?search_query=RGB+led+strip&amp;results=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48" y="2935209"/>
            <a:ext cx="7200900" cy="1485900"/>
          </a:xfrm>
        </p:spPr>
        <p:txBody>
          <a:bodyPr>
            <a:normAutofit fontScale="90000"/>
          </a:bodyPr>
          <a:lstStyle/>
          <a:p>
            <a:pPr fontAlgn="base"/>
            <a:r>
              <a:rPr lang="ro-RO" sz="3200" dirty="0"/>
              <a:t>Lumini sincronizate utilizând controlerul </a:t>
            </a:r>
            <a:br>
              <a:rPr lang="en-US" sz="3200" dirty="0"/>
            </a:br>
            <a:r>
              <a:rPr lang="ro-RO" sz="3200" dirty="0"/>
              <a:t>benzii</a:t>
            </a:r>
            <a:r>
              <a:rPr lang="en-US" sz="3200" dirty="0"/>
              <a:t> RGB LED</a:t>
            </a:r>
            <a:br>
              <a:rPr lang="en-US" sz="3200" dirty="0"/>
            </a:br>
            <a:r>
              <a:rPr lang="en-US" sz="3200" dirty="0"/>
              <a:t>by Mindsensors.com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16" y="5181131"/>
            <a:ext cx="1824737" cy="110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17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MyBlock</a:t>
            </a:r>
            <a:r>
              <a:rPr lang="ro-RO" dirty="0"/>
              <a:t> - </a:t>
            </a:r>
            <a:r>
              <a:rPr lang="en-US" dirty="0"/>
              <a:t> Contin</a:t>
            </a:r>
            <a:r>
              <a:rPr lang="ro-RO" dirty="0"/>
              <a:t>uare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559" y="1587679"/>
            <a:ext cx="8451850" cy="27943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50722" y="4381995"/>
            <a:ext cx="2945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  <a:r>
              <a:rPr lang="ro-RO" dirty="0"/>
              <a:t>-urile</a:t>
            </a:r>
            <a:r>
              <a:rPr lang="en-US" dirty="0"/>
              <a:t>: </a:t>
            </a:r>
            <a:r>
              <a:rPr lang="ro-RO" dirty="0"/>
              <a:t>I</a:t>
            </a:r>
            <a:r>
              <a:rPr lang="ro-RO"/>
              <a:t>ntensitatea </a:t>
            </a:r>
            <a:r>
              <a:rPr lang="ro-RO" dirty="0"/>
              <a:t>aleatorie este setată la </a:t>
            </a:r>
            <a:r>
              <a:rPr lang="en-US" dirty="0"/>
              <a:t>0 </a:t>
            </a:r>
            <a:r>
              <a:rPr lang="ro-RO" dirty="0"/>
              <a:t>cam 10% din timpul în care variază.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12/07/2016)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14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Codul Lumini sincronizate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632" y="1006428"/>
            <a:ext cx="8467106" cy="42157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79417" y="2988640"/>
            <a:ext cx="688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  <a:r>
              <a:rPr lang="ro-RO" dirty="0"/>
              <a:t>tilizează două culori de lumină diferită când nivelul sunetului e </a:t>
            </a:r>
            <a:r>
              <a:rPr lang="en-US" dirty="0"/>
              <a:t>“on”</a:t>
            </a:r>
            <a:r>
              <a:rPr lang="ro-RO" dirty="0"/>
              <a:t>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79418" y="5222147"/>
            <a:ext cx="616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Opresc culorile când nivelul sunetului e </a:t>
            </a:r>
            <a:r>
              <a:rPr lang="en-US" dirty="0"/>
              <a:t>“off” (</a:t>
            </a:r>
            <a:r>
              <a:rPr lang="ro-RO" dirty="0"/>
              <a:t>niciun sunet</a:t>
            </a:r>
            <a:r>
              <a:rPr lang="en-US" dirty="0"/>
              <a:t>)</a:t>
            </a:r>
            <a:r>
              <a:rPr lang="ro-RO" dirty="0"/>
              <a:t>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45829" y="1508166"/>
            <a:ext cx="133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Schimbă culorile la fiecare secundă</a:t>
            </a:r>
            <a:r>
              <a:rPr lang="en-US" dirty="0"/>
              <a:t>.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12/07/2016)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453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Pașii următori</a:t>
            </a:r>
            <a:r>
              <a:rPr lang="en-US" dirty="0"/>
              <a:t>: Ide</a:t>
            </a:r>
            <a:r>
              <a:rPr lang="ro-RO" dirty="0"/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3425" y="1491378"/>
            <a:ext cx="39929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dirty="0"/>
              <a:t>Poți schimba intensitatea luminii pe măsură ce te apropii de brad utilizând un senzor ultrasonic?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12/07/2016)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472015" y="1767020"/>
            <a:ext cx="3105397" cy="25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75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65" y="439032"/>
            <a:ext cx="8245475" cy="1371600"/>
          </a:xfrm>
        </p:spPr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832"/>
            <a:ext cx="8245474" cy="4963057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ro-RO" b="1" dirty="0"/>
              <a:t>Această lecție a fost scrisă de </a:t>
            </a:r>
            <a:r>
              <a:rPr lang="en-US" b="1" dirty="0"/>
              <a:t>Arvind </a:t>
            </a:r>
            <a:r>
              <a:rPr lang="ro-RO" b="1" dirty="0"/>
              <a:t>și</a:t>
            </a:r>
            <a:r>
              <a:rPr lang="en-US" b="1" dirty="0"/>
              <a:t> Sanjay </a:t>
            </a:r>
            <a:r>
              <a:rPr lang="en-US" b="1" dirty="0" err="1"/>
              <a:t>Seshan</a:t>
            </a:r>
            <a:r>
              <a:rPr lang="en-US" b="1" dirty="0"/>
              <a:t>.</a:t>
            </a:r>
            <a:endParaRPr lang="ro-RO" b="1" dirty="0"/>
          </a:p>
          <a:p>
            <a:pPr marL="342900" indent="-342900">
              <a:buFont typeface="Arial"/>
              <a:buChar char="•"/>
            </a:pPr>
            <a:r>
              <a:rPr lang="en-US" b="1" dirty="0"/>
              <a:t>M</a:t>
            </a:r>
            <a:r>
              <a:rPr lang="ro-RO" b="1" dirty="0"/>
              <a:t>ai multe lecții sunt disponibile pe </a:t>
            </a:r>
            <a:r>
              <a:rPr lang="ro-RO" b="1" dirty="0">
                <a:solidFill>
                  <a:srgbClr val="0070C0"/>
                </a:solidFill>
                <a:hlinkClick r:id="rId3"/>
              </a:rPr>
              <a:t>www.ev3lessons.com</a:t>
            </a:r>
            <a:endParaRPr lang="ro-RO" b="1" dirty="0">
              <a:solidFill>
                <a:srgbClr val="0070C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ro-RO" b="1" dirty="0">
                <a:solidFill>
                  <a:srgbClr val="0070C0"/>
                </a:solidFill>
              </a:rPr>
              <a:t>Această lecție a fost tradusă în limba română de echipa FTC Rosophia #21455, RO20</a:t>
            </a:r>
            <a:endParaRPr lang="en-US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57199" y="4630535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2050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3846" y="363890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12/07/2016)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879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Controler-ul benzii </a:t>
            </a:r>
            <a:r>
              <a:rPr lang="en-US" dirty="0"/>
              <a:t>RBG 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4964232" cy="4880919"/>
          </a:xfrm>
        </p:spPr>
        <p:txBody>
          <a:bodyPr>
            <a:normAutofit/>
          </a:bodyPr>
          <a:lstStyle/>
          <a:p>
            <a:r>
              <a:rPr lang="ro-RO" dirty="0"/>
              <a:t>Achiziționați controler-ul pentru banda </a:t>
            </a:r>
            <a:r>
              <a:rPr lang="en-US" dirty="0"/>
              <a:t>RGB LED </a:t>
            </a:r>
            <a:r>
              <a:rPr lang="ro-RO" dirty="0"/>
              <a:t>pentru </a:t>
            </a:r>
            <a:r>
              <a:rPr lang="en-US" dirty="0"/>
              <a:t>EV3 </a:t>
            </a:r>
            <a:r>
              <a:rPr lang="ro-RO" dirty="0"/>
              <a:t>sau</a:t>
            </a:r>
            <a:r>
              <a:rPr lang="en-US" dirty="0"/>
              <a:t> NXT </a:t>
            </a:r>
            <a:r>
              <a:rPr lang="ro-RO" dirty="0"/>
              <a:t>de la </a:t>
            </a:r>
            <a:r>
              <a:rPr lang="en-US" dirty="0"/>
              <a:t> Mindsensors.com</a:t>
            </a:r>
          </a:p>
          <a:p>
            <a:pPr fontAlgn="base"/>
            <a:r>
              <a:rPr lang="en-US" b="1" dirty="0"/>
              <a:t>Kit</a:t>
            </a:r>
            <a:r>
              <a:rPr lang="ro-RO" b="1" dirty="0"/>
              <a:t>ul</a:t>
            </a:r>
            <a:r>
              <a:rPr lang="en-US" b="1" dirty="0"/>
              <a:t> include:</a:t>
            </a:r>
          </a:p>
          <a:p>
            <a:pPr lvl="1" fontAlgn="base"/>
            <a:r>
              <a:rPr lang="ro-RO" dirty="0"/>
              <a:t>Controler </a:t>
            </a:r>
            <a:r>
              <a:rPr lang="en-US" dirty="0"/>
              <a:t>EV3Lights </a:t>
            </a:r>
            <a:endParaRPr lang="ro-RO" dirty="0"/>
          </a:p>
          <a:p>
            <a:pPr lvl="1" fontAlgn="base"/>
            <a:r>
              <a:rPr lang="en-US" dirty="0"/>
              <a:t>5</a:t>
            </a:r>
            <a:r>
              <a:rPr lang="ro-RO" dirty="0"/>
              <a:t>m bandă </a:t>
            </a:r>
            <a:r>
              <a:rPr lang="en-US" dirty="0"/>
              <a:t>RGB LED </a:t>
            </a:r>
            <a:endParaRPr lang="ro-RO" dirty="0"/>
          </a:p>
          <a:p>
            <a:pPr lvl="1" fontAlgn="base"/>
            <a:r>
              <a:rPr lang="ro-RO" dirty="0"/>
              <a:t>Adaptor </a:t>
            </a:r>
            <a:r>
              <a:rPr lang="en-US" dirty="0"/>
              <a:t>12V Power </a:t>
            </a:r>
            <a:endParaRPr lang="ro-RO" dirty="0"/>
          </a:p>
          <a:p>
            <a:pPr marL="0" lvl="1" indent="0" fontAlgn="base">
              <a:buNone/>
            </a:pPr>
            <a:r>
              <a:rPr lang="en-US" b="1" dirty="0"/>
              <a:t>Not</a:t>
            </a:r>
            <a:r>
              <a:rPr lang="ro-RO" b="1" dirty="0"/>
              <a:t>ă</a:t>
            </a:r>
            <a:r>
              <a:rPr lang="en-US" b="1" dirty="0"/>
              <a:t>:</a:t>
            </a:r>
          </a:p>
          <a:p>
            <a:pPr lvl="1"/>
            <a:r>
              <a:rPr lang="ro-RO" dirty="0">
                <a:solidFill>
                  <a:srgbClr val="FF0000"/>
                </a:solidFill>
              </a:rPr>
              <a:t>Nu conectați la portul de motoare</a:t>
            </a:r>
            <a:r>
              <a:rPr lang="en-US" dirty="0"/>
              <a:t>.</a:t>
            </a:r>
          </a:p>
          <a:p>
            <a:pPr lvl="1"/>
            <a:r>
              <a:rPr lang="ro-RO" dirty="0">
                <a:solidFill>
                  <a:srgbClr val="FF0000"/>
                </a:solidFill>
              </a:rPr>
              <a:t>Nu folosiți sursă de putere mai mare de </a:t>
            </a:r>
            <a:r>
              <a:rPr lang="en-US" dirty="0"/>
              <a:t>12 vol</a:t>
            </a:r>
            <a:r>
              <a:rPr lang="ro-RO" dirty="0"/>
              <a:t>ți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466"/>
          <a:stretch/>
        </p:blipFill>
        <p:spPr>
          <a:xfrm>
            <a:off x="5466519" y="1297982"/>
            <a:ext cx="3002429" cy="21777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6519" y="3658715"/>
            <a:ext cx="3002429" cy="22518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466519" y="5910537"/>
            <a:ext cx="3217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credit: </a:t>
            </a:r>
            <a:r>
              <a:rPr lang="en-US" dirty="0" err="1"/>
              <a:t>Mindsensors.com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12/07/2016)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42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3600" dirty="0"/>
              <a:t>Descrierea proiectului</a:t>
            </a:r>
            <a:r>
              <a:rPr lang="en-US" sz="3600" dirty="0"/>
              <a:t>: </a:t>
            </a:r>
            <a:r>
              <a:rPr lang="ro-RO" sz="3600" dirty="0"/>
              <a:t>Pom de Crăciun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3632" y="1359243"/>
            <a:ext cx="5195631" cy="4880919"/>
          </a:xfrm>
        </p:spPr>
        <p:txBody>
          <a:bodyPr/>
          <a:lstStyle/>
          <a:p>
            <a:r>
              <a:rPr lang="en-US" dirty="0"/>
              <a:t>U</a:t>
            </a:r>
            <a:r>
              <a:rPr lang="ro-RO" dirty="0"/>
              <a:t>tilizează banda programabilă </a:t>
            </a:r>
            <a:r>
              <a:rPr lang="en-US" dirty="0"/>
              <a:t>LED </a:t>
            </a:r>
            <a:r>
              <a:rPr lang="ro-RO" dirty="0"/>
              <a:t>și EV3-ul pentru a creea un pom de Crăciun care este sincronizat cu muzica.</a:t>
            </a:r>
            <a:endParaRPr lang="en-US" dirty="0"/>
          </a:p>
          <a:p>
            <a:r>
              <a:rPr lang="en-US" dirty="0"/>
              <a:t>Cre</a:t>
            </a:r>
            <a:r>
              <a:rPr lang="ro-RO" dirty="0"/>
              <a:t>e</a:t>
            </a:r>
            <a:r>
              <a:rPr lang="en-US" dirty="0"/>
              <a:t>a</a:t>
            </a:r>
            <a:r>
              <a:rPr lang="ro-RO" dirty="0"/>
              <a:t>ză un pom de Crăciun din L</a:t>
            </a:r>
            <a:r>
              <a:rPr lang="en-US" dirty="0"/>
              <a:t>EGO (</a:t>
            </a:r>
            <a:r>
              <a:rPr lang="ro-RO" dirty="0"/>
              <a:t>sau utilizează un pom de Crăciun real)</a:t>
            </a:r>
            <a:endParaRPr lang="en-US" dirty="0"/>
          </a:p>
          <a:p>
            <a:r>
              <a:rPr lang="ro-RO" dirty="0"/>
              <a:t>Așează banda LED în pom.</a:t>
            </a:r>
            <a:endParaRPr lang="en-US" dirty="0"/>
          </a:p>
          <a:p>
            <a:r>
              <a:rPr lang="ro-RO" dirty="0"/>
              <a:t>Pune muzică de Crăciun lângă senzorul de sunet și fă ca luminile să se aprindă.</a:t>
            </a:r>
            <a:endParaRPr lang="en-US" dirty="0"/>
          </a:p>
          <a:p>
            <a:r>
              <a:rPr lang="ro-RO" dirty="0"/>
              <a:t>Fă ca luminile să-și schimbe culoarea aleatoriu.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9129" y="1353030"/>
            <a:ext cx="2732443" cy="458591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33632" y="6088828"/>
            <a:ext cx="5938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 credit: blast labs, </a:t>
            </a:r>
            <a:r>
              <a:rPr lang="en-US" dirty="0" err="1"/>
              <a:t>Vassilis</a:t>
            </a:r>
            <a:r>
              <a:rPr lang="en-US" dirty="0"/>
              <a:t> </a:t>
            </a:r>
            <a:r>
              <a:rPr lang="en-US" dirty="0" err="1"/>
              <a:t>Chryssanthakopoulos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12/07/2016)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862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3600" dirty="0"/>
              <a:t>Descarcă block-urile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33632" y="1359243"/>
            <a:ext cx="8369304" cy="4880919"/>
          </a:xfrm>
        </p:spPr>
        <p:txBody>
          <a:bodyPr>
            <a:normAutofit/>
          </a:bodyPr>
          <a:lstStyle/>
          <a:p>
            <a:r>
              <a:rPr lang="ro-RO" dirty="0"/>
              <a:t>Dacă ai nevoie de ajutor</a:t>
            </a:r>
            <a:r>
              <a:rPr lang="en-US" dirty="0"/>
              <a:t>, r</a:t>
            </a:r>
            <a:r>
              <a:rPr lang="ro-RO" dirty="0"/>
              <a:t>evizuiește lecția</a:t>
            </a:r>
            <a:r>
              <a:rPr lang="en-US" dirty="0"/>
              <a:t> “Importing Third Party Blocks” lesson </a:t>
            </a:r>
            <a:r>
              <a:rPr lang="ro-RO" dirty="0"/>
              <a:t>în Other pe </a:t>
            </a:r>
            <a:r>
              <a:rPr lang="en-US" dirty="0"/>
              <a:t>EV3Lessons.com</a:t>
            </a:r>
          </a:p>
          <a:p>
            <a:r>
              <a:rPr lang="ro-RO" dirty="0"/>
              <a:t>Descarcă block-ul </a:t>
            </a:r>
            <a:r>
              <a:rPr lang="en-US" dirty="0" err="1"/>
              <a:t>Mindsensors</a:t>
            </a:r>
            <a:r>
              <a:rPr lang="en-US" dirty="0"/>
              <a:t> EV3Lights </a:t>
            </a:r>
            <a:r>
              <a:rPr lang="ro-RO" dirty="0"/>
              <a:t>pentru lumini de pe pagina produsului.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http://www.mindsensors.com/products/182-ev3lights-rgb-led-strip-controller-for-ev3-or-nxt?search_query=RGB+led+strip&amp;results=1</a:t>
            </a:r>
            <a:endParaRPr lang="en-US" dirty="0"/>
          </a:p>
          <a:p>
            <a:r>
              <a:rPr lang="ro-RO" dirty="0"/>
              <a:t>Descarcă block-ul </a:t>
            </a:r>
            <a:r>
              <a:rPr lang="en-US" dirty="0"/>
              <a:t>NXT </a:t>
            </a:r>
            <a:r>
              <a:rPr lang="ro-RO" dirty="0"/>
              <a:t>Sound de pe pagina </a:t>
            </a:r>
            <a:r>
              <a:rPr lang="en-US" dirty="0"/>
              <a:t>LEGO.com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www.lego.com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mindstorms</a:t>
            </a:r>
            <a:r>
              <a:rPr lang="en-US" dirty="0"/>
              <a:t>/downloads</a:t>
            </a:r>
          </a:p>
          <a:p>
            <a:pPr marL="0" lvl="1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18673" y="4297443"/>
            <a:ext cx="1500546" cy="13662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7434" y="4297443"/>
            <a:ext cx="2624867" cy="126940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12/07/2016)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570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Să înțelegem block-urile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3309681" cy="534103"/>
          </a:xfrm>
        </p:spPr>
        <p:txBody>
          <a:bodyPr>
            <a:normAutofit fontScale="92500" lnSpcReduction="20000"/>
          </a:bodyPr>
          <a:lstStyle/>
          <a:p>
            <a:r>
              <a:rPr lang="ro-RO" dirty="0"/>
              <a:t>Block-ul </a:t>
            </a:r>
            <a:r>
              <a:rPr lang="en-US" dirty="0" err="1"/>
              <a:t>Mindsensors</a:t>
            </a:r>
            <a:r>
              <a:rPr lang="en-US" dirty="0"/>
              <a:t> EV3Lights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240" y="2169206"/>
            <a:ext cx="2624867" cy="12694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66523" y="3556506"/>
            <a:ext cx="86677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Color</a:t>
            </a:r>
          </a:p>
          <a:p>
            <a:r>
              <a:rPr lang="en-US" sz="1100" dirty="0"/>
              <a:t>1= red</a:t>
            </a:r>
          </a:p>
          <a:p>
            <a:r>
              <a:rPr lang="en-US" sz="1100" dirty="0"/>
              <a:t>2 = green</a:t>
            </a:r>
          </a:p>
          <a:p>
            <a:r>
              <a:rPr lang="en-US" sz="1100" dirty="0"/>
              <a:t>3  = blue</a:t>
            </a:r>
          </a:p>
          <a:p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2000035" y="4769922"/>
            <a:ext cx="1180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100" dirty="0"/>
              <a:t>Intensitatea culorii </a:t>
            </a:r>
            <a:r>
              <a:rPr lang="en-US" sz="1100" dirty="0"/>
              <a:t>(0-255)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86166" y="3390587"/>
            <a:ext cx="9285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Output </a:t>
            </a:r>
            <a:r>
              <a:rPr lang="ro-RO" sz="1100" dirty="0"/>
              <a:t>indică dacă actualizarea s-a realizat cu succes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071475" y="4391999"/>
            <a:ext cx="9285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Connec</a:t>
            </a:r>
            <a:r>
              <a:rPr lang="ro-RO" sz="1100" dirty="0"/>
              <a:t>tarea la </a:t>
            </a:r>
            <a:r>
              <a:rPr lang="en-US" sz="1100" dirty="0"/>
              <a:t>brick </a:t>
            </a:r>
            <a:r>
              <a:rPr lang="mr-IN" sz="1100" dirty="0"/>
              <a:t>–</a:t>
            </a:r>
            <a:r>
              <a:rPr lang="en-US" sz="1100" dirty="0"/>
              <a:t> l</a:t>
            </a:r>
            <a:r>
              <a:rPr lang="ro-RO" sz="1100" dirty="0"/>
              <a:t>asă asta  cu o valoare de </a:t>
            </a:r>
            <a:r>
              <a:rPr lang="en-US" sz="1100" dirty="0"/>
              <a:t>default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38254" y="2405701"/>
            <a:ext cx="3698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</a:t>
            </a:r>
            <a:r>
              <a:rPr lang="ro-RO" dirty="0"/>
              <a:t>ință la lecția </a:t>
            </a:r>
            <a:r>
              <a:rPr lang="en-US" dirty="0"/>
              <a:t>Introduction to Sound Sensor </a:t>
            </a:r>
            <a:r>
              <a:rPr lang="ro-RO" dirty="0"/>
              <a:t>în </a:t>
            </a:r>
            <a:r>
              <a:rPr lang="en-US" dirty="0"/>
              <a:t>Beginner </a:t>
            </a:r>
            <a:r>
              <a:rPr lang="ro-RO" dirty="0"/>
              <a:t>dacă ai nevoie să înveți să utilizezi block-ul </a:t>
            </a:r>
            <a:r>
              <a:rPr lang="en-US" dirty="0"/>
              <a:t>Sound Sensor</a:t>
            </a:r>
            <a:r>
              <a:rPr lang="ro-RO" dirty="0"/>
              <a:t>.</a:t>
            </a:r>
            <a:endParaRPr lang="en-US" dirty="0"/>
          </a:p>
        </p:txBody>
      </p:sp>
      <p:cxnSp>
        <p:nvCxnSpPr>
          <p:cNvPr id="15" name="Straight Connector 14"/>
          <p:cNvCxnSpPr>
            <a:endCxn id="11" idx="0"/>
          </p:cNvCxnSpPr>
          <p:nvPr/>
        </p:nvCxnSpPr>
        <p:spPr>
          <a:xfrm>
            <a:off x="1535755" y="3222208"/>
            <a:ext cx="0" cy="1169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943003" y="3222208"/>
            <a:ext cx="9532" cy="383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338295" y="3265072"/>
            <a:ext cx="13019" cy="1504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733588" y="3231733"/>
            <a:ext cx="0" cy="206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12/07/2016)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60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</a:t>
            </a:r>
            <a:r>
              <a:rPr lang="ro-RO" dirty="0"/>
              <a:t>escarcă programul tipar </a:t>
            </a:r>
            <a:r>
              <a:rPr lang="en-US" dirty="0"/>
              <a:t>EV3Lights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Programul exemplu poate fi utilizat pentru a învăța baza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www.mindsensors.com</a:t>
            </a:r>
            <a:r>
              <a:rPr lang="en-US" dirty="0"/>
              <a:t>/</a:t>
            </a:r>
            <a:r>
              <a:rPr lang="en-US" dirty="0" err="1"/>
              <a:t>index.php?controller</a:t>
            </a:r>
            <a:r>
              <a:rPr lang="en-US" dirty="0"/>
              <a:t>=</a:t>
            </a:r>
            <a:r>
              <a:rPr lang="en-US" dirty="0" err="1"/>
              <a:t>attachment&amp;id_attachment</a:t>
            </a:r>
            <a:r>
              <a:rPr lang="en-US" dirty="0"/>
              <a:t>=332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94" y="2840020"/>
            <a:ext cx="8655536" cy="1162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0306" y="4313816"/>
            <a:ext cx="7971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ro-RO" b="1" dirty="0"/>
              <a:t>Ce face acest cod</a:t>
            </a:r>
            <a:r>
              <a:rPr lang="en-US" b="1" dirty="0"/>
              <a:t>?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ro-RO" dirty="0"/>
              <a:t>Luminile se vor aprinde roșu</a:t>
            </a:r>
            <a:r>
              <a:rPr lang="en-US" dirty="0"/>
              <a:t>, </a:t>
            </a:r>
            <a:r>
              <a:rPr lang="ro-RO" dirty="0"/>
              <a:t>așteaptă o secundă</a:t>
            </a:r>
            <a:r>
              <a:rPr lang="en-US" dirty="0"/>
              <a:t>, </a:t>
            </a:r>
            <a:r>
              <a:rPr lang="ro-RO" dirty="0"/>
              <a:t>luminile se opresc. </a:t>
            </a:r>
            <a:r>
              <a:rPr lang="en-US" dirty="0"/>
              <a:t>(level = 0)</a:t>
            </a:r>
          </a:p>
          <a:p>
            <a:pPr marL="742950" lvl="1" indent="-285750">
              <a:buFont typeface="Arial" charset="0"/>
              <a:buChar char="•"/>
            </a:pPr>
            <a:r>
              <a:rPr lang="ro-RO" dirty="0"/>
              <a:t>Aceasta se repetă și pentru verde și albastru.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ro-RO" dirty="0"/>
              <a:t>Codul întreg se repetă la infinit.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12/07/2016)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554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FAQ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473" y="1121633"/>
            <a:ext cx="8452022" cy="4880919"/>
          </a:xfrm>
        </p:spPr>
        <p:txBody>
          <a:bodyPr>
            <a:normAutofit fontScale="85000" lnSpcReduction="10000"/>
          </a:bodyPr>
          <a:lstStyle/>
          <a:p>
            <a:r>
              <a:rPr lang="ro-RO" b="1" dirty="0"/>
              <a:t>Cum închizi luminile</a:t>
            </a:r>
            <a:r>
              <a:rPr lang="en-US" b="1" dirty="0"/>
              <a:t>?</a:t>
            </a:r>
          </a:p>
          <a:p>
            <a:pPr lvl="1"/>
            <a:r>
              <a:rPr lang="ro-RO" dirty="0"/>
              <a:t>Aduci nivelul intensității la </a:t>
            </a:r>
            <a:r>
              <a:rPr lang="en-US" dirty="0"/>
              <a:t>0.</a:t>
            </a:r>
          </a:p>
          <a:p>
            <a:pPr lvl="1"/>
            <a:r>
              <a:rPr lang="ro-RO" dirty="0"/>
              <a:t>Observă că e posibil să acestea pot să clipească de fiecare dată când schimbi culoarea</a:t>
            </a:r>
            <a:r>
              <a:rPr lang="en-US" dirty="0"/>
              <a:t>. </a:t>
            </a:r>
            <a:r>
              <a:rPr lang="ro-RO" dirty="0"/>
              <a:t>Așa că, setarea valorii la 0 în LOOP va cauza </a:t>
            </a:r>
            <a:r>
              <a:rPr lang="en-US" dirty="0"/>
              <a:t>flash</a:t>
            </a:r>
            <a:r>
              <a:rPr lang="ro-RO" dirty="0"/>
              <a:t>-uirea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ro-RO" b="1" dirty="0"/>
              <a:t>Ce înseamnă intensitatea</a:t>
            </a:r>
            <a:r>
              <a:rPr lang="en-US" b="1" dirty="0"/>
              <a:t>?</a:t>
            </a:r>
          </a:p>
          <a:p>
            <a:pPr lvl="1"/>
            <a:r>
              <a:rPr lang="ro-RO" dirty="0"/>
              <a:t>Poate nu vrei ca, toate culorile din copacul tău să fie așa de luminoase</a:t>
            </a:r>
            <a:r>
              <a:rPr lang="en-US" dirty="0"/>
              <a:t>. Experiment</a:t>
            </a:r>
            <a:r>
              <a:rPr lang="ro-RO" dirty="0"/>
              <a:t>ează cu diferite niveluri de intensitate.</a:t>
            </a:r>
            <a:endParaRPr lang="en-US" dirty="0"/>
          </a:p>
          <a:p>
            <a:pPr lvl="1"/>
            <a:endParaRPr lang="en-US" dirty="0"/>
          </a:p>
          <a:p>
            <a:r>
              <a:rPr lang="ro-RO" b="1" dirty="0"/>
              <a:t>De ce uneori la lumini uneori nu se schimbă culorile/se închid</a:t>
            </a:r>
            <a:r>
              <a:rPr lang="en-US" b="1" dirty="0"/>
              <a:t>?</a:t>
            </a:r>
          </a:p>
          <a:p>
            <a:pPr lvl="1"/>
            <a:r>
              <a:rPr lang="ro-RO" dirty="0"/>
              <a:t>S-ar putea să fie nevoie de o pauză între multiplele actualizări ale luminilor. Rapiditatea schimbărilor (</a:t>
            </a:r>
            <a:r>
              <a:rPr lang="en-US" dirty="0"/>
              <a:t>e.g. </a:t>
            </a:r>
            <a:r>
              <a:rPr lang="ro-RO" dirty="0"/>
              <a:t>Într-un </a:t>
            </a:r>
            <a:r>
              <a:rPr lang="en-US" dirty="0"/>
              <a:t>loop)</a:t>
            </a:r>
            <a:r>
              <a:rPr lang="ro-RO" dirty="0"/>
              <a:t>uneori cauzează ca un update să fie sărit.</a:t>
            </a:r>
            <a:endParaRPr lang="en-US" dirty="0"/>
          </a:p>
          <a:p>
            <a:pPr lvl="1"/>
            <a:endParaRPr lang="en-US" b="1" dirty="0"/>
          </a:p>
          <a:p>
            <a:r>
              <a:rPr lang="ro-RO" b="1" dirty="0"/>
              <a:t>Cum putem afișa culorile altele decât roșu, verde și albastru</a:t>
            </a:r>
            <a:r>
              <a:rPr lang="en-US" b="1" dirty="0"/>
              <a:t>?</a:t>
            </a:r>
          </a:p>
          <a:p>
            <a:pPr lvl="1"/>
            <a:r>
              <a:rPr lang="ro-RO" dirty="0"/>
              <a:t>Ce ziceți de combinația de culori</a:t>
            </a:r>
            <a:r>
              <a:rPr lang="en-US" dirty="0"/>
              <a:t>? </a:t>
            </a:r>
            <a:r>
              <a:rPr lang="ro-RO" dirty="0"/>
              <a:t>Plaseză mai multe block-uri </a:t>
            </a:r>
            <a:r>
              <a:rPr lang="en-US" dirty="0"/>
              <a:t>EV3Lights </a:t>
            </a:r>
            <a:r>
              <a:rPr lang="ro-RO" dirty="0"/>
              <a:t>unul lângă celălalt. Poți face roz</a:t>
            </a:r>
            <a:r>
              <a:rPr lang="en-US" dirty="0"/>
              <a:t>?</a:t>
            </a:r>
          </a:p>
          <a:p>
            <a:endParaRPr lang="en-US" b="1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12/07/2016)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40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857" y="164596"/>
            <a:ext cx="8452022" cy="1181406"/>
          </a:xfrm>
        </p:spPr>
        <p:txBody>
          <a:bodyPr>
            <a:normAutofit fontScale="90000"/>
          </a:bodyPr>
          <a:lstStyle/>
          <a:p>
            <a:r>
              <a:rPr lang="ro-RO" dirty="0"/>
              <a:t>Crearea unui </a:t>
            </a:r>
            <a:r>
              <a:rPr lang="en-US" dirty="0" err="1"/>
              <a:t>MyBlock</a:t>
            </a:r>
            <a:r>
              <a:rPr lang="en-US" dirty="0"/>
              <a:t> </a:t>
            </a:r>
            <a:r>
              <a:rPr lang="ro-RO" dirty="0"/>
              <a:t>pentru a simplifica controlul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6270" y="4381995"/>
            <a:ext cx="28144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Block-ul de așteptare la start asigură faptul că nu se face updatarea luminilor prea rapid.</a:t>
            </a:r>
            <a:r>
              <a:rPr lang="en-US" dirty="0"/>
              <a:t> Reduce</a:t>
            </a:r>
            <a:r>
              <a:rPr lang="ro-RO" dirty="0"/>
              <a:t> problema menționată în </a:t>
            </a:r>
            <a:r>
              <a:rPr lang="en-US" dirty="0"/>
              <a:t>FAQ.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0722" y="4381995"/>
            <a:ext cx="2945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Inputs: U</a:t>
            </a:r>
            <a:r>
              <a:rPr lang="ro-RO" dirty="0"/>
              <a:t>tilizatorul poate selecta ce culoare să afișeze</a:t>
            </a:r>
            <a:r>
              <a:rPr lang="en-US" dirty="0"/>
              <a:t> (1-3) </a:t>
            </a:r>
            <a:r>
              <a:rPr lang="ro-RO" dirty="0"/>
              <a:t>la fel ca și intensitatea</a:t>
            </a:r>
            <a:r>
              <a:rPr lang="en-US" dirty="0"/>
              <a:t> (0-255)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80796" y="4381995"/>
            <a:ext cx="15506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Un</a:t>
            </a:r>
            <a:r>
              <a:rPr lang="en-US" dirty="0"/>
              <a:t> loop </a:t>
            </a:r>
            <a:r>
              <a:rPr lang="ro-RO" dirty="0"/>
              <a:t>la sfârșit repetă selecția până când se reușește.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632" y="1346002"/>
            <a:ext cx="8645236" cy="282421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12/07/2016)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749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MyBlock</a:t>
            </a:r>
            <a:r>
              <a:rPr lang="en-US" dirty="0"/>
              <a:t> </a:t>
            </a:r>
            <a:r>
              <a:rPr lang="ro-RO" dirty="0"/>
              <a:t>- </a:t>
            </a:r>
            <a:r>
              <a:rPr lang="en-US" dirty="0" err="1"/>
              <a:t>Continu</a:t>
            </a:r>
            <a:r>
              <a:rPr lang="ro-RO" dirty="0"/>
              <a:t>are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50722" y="4381995"/>
            <a:ext cx="2945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Inputs: U</a:t>
            </a:r>
            <a:r>
              <a:rPr lang="ro-RO" dirty="0"/>
              <a:t>tilizatorul poate aalege o culoare aleatorie și/sau intensitate</a:t>
            </a:r>
            <a:r>
              <a:rPr lang="en-US" dirty="0"/>
              <a:t>. </a:t>
            </a:r>
            <a:r>
              <a:rPr lang="ro-RO" dirty="0"/>
              <a:t>Intensitatea aleatorie este setată în intervalul </a:t>
            </a:r>
            <a:r>
              <a:rPr lang="en-US" dirty="0"/>
              <a:t>0-100 (</a:t>
            </a:r>
            <a:r>
              <a:rPr lang="ro-RO" dirty="0"/>
              <a:t>pentru că preferăm acest interval</a:t>
            </a:r>
            <a:r>
              <a:rPr lang="en-US" dirty="0"/>
              <a:t>).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092" y="1780186"/>
            <a:ext cx="8277101" cy="2601809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12/07/2016)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37433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4242</TotalTime>
  <Words>908</Words>
  <Application>Microsoft Office PowerPoint</Application>
  <PresentationFormat>On-screen Show (4:3)</PresentationFormat>
  <Paragraphs>102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Franklin Gothic Book</vt:lpstr>
      <vt:lpstr>Helvetica Neue</vt:lpstr>
      <vt:lpstr>Crop</vt:lpstr>
      <vt:lpstr>Lumini sincronizate utilizând controlerul  benzii RGB LED by Mindsensors.com  </vt:lpstr>
      <vt:lpstr>Controler-ul benzii RBG LED</vt:lpstr>
      <vt:lpstr>Descrierea proiectului: Pom de Crăciun</vt:lpstr>
      <vt:lpstr>Descarcă block-urile</vt:lpstr>
      <vt:lpstr>Să înțelegem block-urile</vt:lpstr>
      <vt:lpstr>Descarcă programul tipar EV3Lights</vt:lpstr>
      <vt:lpstr>FAQ </vt:lpstr>
      <vt:lpstr>Crearea unui MyBlock pentru a simplifica controlul</vt:lpstr>
      <vt:lpstr>MyBlock - Continuare</vt:lpstr>
      <vt:lpstr>MyBlock -  Continuare</vt:lpstr>
      <vt:lpstr>Codul Lumini sincronizate</vt:lpstr>
      <vt:lpstr>Pașii următori: Idei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Srinivasan Seshan</dc:creator>
  <cp:lastModifiedBy>Adnim</cp:lastModifiedBy>
  <cp:revision>297</cp:revision>
  <cp:lastPrinted>2016-12-08T14:16:40Z</cp:lastPrinted>
  <dcterms:created xsi:type="dcterms:W3CDTF">2016-01-20T18:24:43Z</dcterms:created>
  <dcterms:modified xsi:type="dcterms:W3CDTF">2023-09-03T18:35:02Z</dcterms:modified>
</cp:coreProperties>
</file>